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652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728401" y="4129314"/>
            <a:ext cx="6055894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Code:ISRC2024- 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Conclusions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 and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59" y="2831840"/>
            <a:ext cx="2859135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Author’s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524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191</cp:revision>
  <dcterms:created xsi:type="dcterms:W3CDTF">2018-04-09T07:28:08Z</dcterms:created>
  <dcterms:modified xsi:type="dcterms:W3CDTF">2024-07-21T12:05:20Z</dcterms:modified>
</cp:coreProperties>
</file>