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5" d="100"/>
          <a:sy n="25" d="100"/>
        </p:scale>
        <p:origin x="28" y="652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6170501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6728401" y="4129314"/>
            <a:ext cx="6055894" cy="1342668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>
                <a:solidFill>
                  <a:schemeClr val="tx1"/>
                </a:solidFill>
                <a:cs typeface="B Nazanin" panose="00000400000000000000" pitchFamily="2" charset="-78"/>
              </a:rPr>
              <a:t>Code:ISRC2024- 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403408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Conclusions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523116" y="6125483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graphs and colors in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each part of your poster. It is your CREATIVITY!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4034086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 and Materials: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175452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48452607"/>
              </p:ext>
            </p:extLst>
          </p:nvPr>
        </p:nvGraphicFramePr>
        <p:xfrm>
          <a:off x="35662843" y="925779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62259" y="2831840"/>
            <a:ext cx="2859135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Author’s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</TotalTime>
  <Words>524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rahele fereidonnejad</cp:lastModifiedBy>
  <cp:revision>191</cp:revision>
  <dcterms:created xsi:type="dcterms:W3CDTF">2018-04-09T07:28:08Z</dcterms:created>
  <dcterms:modified xsi:type="dcterms:W3CDTF">2024-07-21T12:05:20Z</dcterms:modified>
</cp:coreProperties>
</file>